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95" r:id="rId2"/>
    <p:sldId id="596" r:id="rId3"/>
    <p:sldId id="597" r:id="rId4"/>
    <p:sldId id="598" r:id="rId5"/>
    <p:sldId id="599" r:id="rId6"/>
    <p:sldId id="600" r:id="rId7"/>
    <p:sldId id="601" r:id="rId8"/>
    <p:sldId id="602" r:id="rId9"/>
    <p:sldId id="603" r:id="rId10"/>
    <p:sldId id="604" r:id="rId11"/>
    <p:sldId id="605" r:id="rId12"/>
    <p:sldId id="606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7" r:id="rId24"/>
    <p:sldId id="618" r:id="rId25"/>
    <p:sldId id="619" r:id="rId26"/>
    <p:sldId id="620" r:id="rId27"/>
    <p:sldId id="621" r:id="rId28"/>
    <p:sldId id="62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577CF-2B9E-122C-88EE-624D68EA0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741BDFA-3E49-ABFA-AB79-E70500F91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115A74-15C1-CBD5-A2B2-EAF8C9B0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FD4DB7-6FD4-A3D7-4B7B-4564ACCB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96AA0-7F0C-B2C8-AD4D-4A3958B4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02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A2F67-CA1E-03BE-8987-5E1C3428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CD6C79-F037-37ED-D668-D4A8C7D0C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94D9F9-3B36-98DF-D619-E3808C97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A1E94E-E944-B4DF-401D-C1E0E3A3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940DFF-D922-E6F6-7797-D10EE8BA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10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0DC662A-7A68-6E97-357D-BA35B0EEC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61BE26-2948-E162-AE31-403BFF582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183C49-45A8-955B-F270-017593C2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3CD484-B679-A22C-00D4-D62441D7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2C3C84-0D45-8CF8-EC95-272C2818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0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C999F-58F5-7438-4A28-756CFF84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3B31A0-4F55-4535-ABC0-D6B71FFD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0635A-41E0-0B06-4A96-2BB2B8E8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495D0A-BDB7-8ABB-3239-4782EB16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1C66FE-6B09-1A71-999A-9AF067DB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77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B3481-6EE6-10F8-BF95-E8C4A6765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0AEB-6528-69B0-37A5-A734203CE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C43FA0-52D0-F945-D7FD-DE952AFF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0535D4-8EEC-18B9-CFB1-388CBE55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B68E21-FEC6-3287-E97A-3F887CCF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370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16E9E-4F98-944D-3309-AF598E48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42CF64-31B3-E30A-8B64-DFA7F45E2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B5D72C-B8EF-C6F0-9DE1-8096B3C0E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091E83-1DB3-2264-8663-D7E5569E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212121-8DD4-6995-F230-05A2EC9EF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587D7B-98BF-DF3C-AA7C-5D807E24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393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13B7D9-A08C-CD66-113B-80F2D6B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DBA26C-6F3E-EBFA-AD80-725AF5347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FC245B-D8E9-038B-3EDF-8D467ECED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1356D1-7AB9-BF4D-EB28-E3C337E0D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F51F4F-12FA-4A81-F8F2-9372CC427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E6652D-476F-4222-C2C4-DF3A88DE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0BE56D-8572-4A71-C769-52C8D2E82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BA3E5A-003E-A1AA-3E90-CCAE738A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10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3E1438-ED32-57C3-D2A6-DB04CD26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AFEF46-0366-9ADE-39EF-7880D700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C3E307-13FD-2136-37CD-3E76BDF5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2EF4A9-6B4E-C0C6-A687-068E65B1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25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924F50-39C1-53A4-F4DA-B246F19B2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DFB79F0-2685-6DB8-FB06-83A1F54F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191147-B5E9-EF57-97E5-3F6572F9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08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81EF15-AC05-1D11-793C-53E0DAA4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F2A8F-9576-B88A-E593-F7F20D2B3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288D65-8ED6-F83A-B415-427FBF95B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2A2A8B-9BC9-CBF8-343A-BDE534AE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882311-01F0-4BE0-372F-6983A832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4397C6-4C15-004A-54F5-3962CF7F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7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32D34-EE08-271C-9FB5-88EAB5B1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F2A4A09-5EDA-73C8-AD5F-775A8275E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3F3EC2-3973-52E9-5EA0-89F9BB7F8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892E0-3D06-BD81-54A4-1F018965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3E2191-75BE-E7D3-D5F8-53C4137B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A16E33-F974-C980-A654-C0EB872A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42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040B908-AC2E-BF5F-AA03-FC0D58DC6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5E0323-CB2E-F9C7-486A-664323730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1F4402-24FD-E1D7-5A73-6D2A80BEF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B87F5-836A-4F28-978B-CBD9557F9FFA}" type="datetimeFigureOut">
              <a:rPr lang="de-DE" smtClean="0"/>
              <a:t>04.09.2022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7FA020-DA30-D881-D455-FC61FA76B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36A4B7-1383-CB12-50C1-2A9645C71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232BC-AD2D-45B3-B818-076AB7EF83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64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73755-9CC3-6A98-F475-113CB18E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Januar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09E1CFA-516B-6A32-D193-79F639466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20" y="1690688"/>
            <a:ext cx="9611360" cy="50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68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Oktober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F55C48-71EC-136B-63E9-54B6B2BDB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38" y="1685608"/>
            <a:ext cx="974572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November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2C7654-264A-65C7-74DF-DFC275263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53" y="1690688"/>
            <a:ext cx="966489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2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Dezember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E11EAD-F7DC-49B9-63D1-BA9103EB8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29" y="1690688"/>
            <a:ext cx="983494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065E1-D321-ABDB-EC7F-62C1DC84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Montag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8634E30-CFF6-B638-936C-32ED14F9A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7" y="1690688"/>
            <a:ext cx="982306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3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065E1-D321-ABDB-EC7F-62C1DC84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Dienstag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40841CD-FF07-FB81-7EDD-2FA79AB4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60" y="1690688"/>
            <a:ext cx="979588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2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065E1-D321-ABDB-EC7F-62C1DC84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Mittwoch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5084F4-6404-AF37-2763-4F7208E20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46" y="1690688"/>
            <a:ext cx="97727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4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065E1-D321-ABDB-EC7F-62C1DC84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Donnerstag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02565D-4817-5AA4-3866-E03C3B78B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75" y="1690688"/>
            <a:ext cx="987765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9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065E1-D321-ABDB-EC7F-62C1DC84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Freitag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73A02B-F7EB-61F4-EC68-FA562DC9B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" y="1690688"/>
            <a:ext cx="9845040" cy="51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065E1-D321-ABDB-EC7F-62C1DC84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Samstag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AC53DFA-A713-4307-9E67-D6EE20A1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0" y="1696499"/>
            <a:ext cx="9865360" cy="51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72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065E1-D321-ABDB-EC7F-62C1DC84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Sonntag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D43A7CE-4FBA-AE16-FC52-2756B2237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0" y="1690688"/>
            <a:ext cx="98381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Februar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88AF8F-3108-7045-2244-6D61DF1F3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57" y="1690688"/>
            <a:ext cx="986648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5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2346B-2621-A742-7364-453FE0EE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taghelle Lichtverhältnisse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656B4E-AC32-7718-96DE-CF8A75545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687129"/>
            <a:ext cx="9956800" cy="51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3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2346B-2621-A742-7364-453FE0EE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Dämmerung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C7725D7-44E1-C652-038B-AFB04988E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71" y="1690688"/>
            <a:ext cx="1011045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96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2346B-2621-A742-7364-453FE0EE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Dunkelheit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499638-1943-2D59-1563-807D7EA6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95" y="1690688"/>
            <a:ext cx="972001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5D947-2BB4-DD9F-B11F-38C6B4AA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trockene Straßenverhältnisse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89D69AB-084F-2C8B-099D-5B900C3E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16" y="1690688"/>
            <a:ext cx="995516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9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2FB20-7160-9FAD-0AEA-B3B28A47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nasse Straßenverhältnisse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98CFBDB-4896-1A09-29F5-8D3579DF0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690688"/>
            <a:ext cx="9499600" cy="51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3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264B2-FB3E-FB2B-D413-31DB6231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winterglatte Straßenverhältnisse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93E8F0C-856D-E49B-ABD3-9420A91A6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26" y="1690688"/>
            <a:ext cx="951754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56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F7579-314A-66C7-C52F-2D11F908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Unfälle mit Getöteten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6FD547E-EEA4-938E-E7ED-DDA4F316B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40" y="1690688"/>
            <a:ext cx="977832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5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9D060-1BAC-0145-781A-A8CF8071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Unfälle mit Schwerverletzten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539AAC-4843-9D54-2B25-742D550F1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40" y="1690688"/>
            <a:ext cx="9824720" cy="5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2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55B43-EF34-73C4-E1F0-28336FAD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Unfälle mit Leichtverletzten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69C90D-EA5D-9218-CF43-CEB1CBC4D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88" y="1690688"/>
            <a:ext cx="972362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7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März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DA0E745-ADAD-6FD7-E933-09512EBCC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688834"/>
            <a:ext cx="9834880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April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44848E-6CBE-F9FC-2A5D-1F3EB16E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1690688"/>
            <a:ext cx="9733280" cy="51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9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Mai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979B5B-3F70-09C2-BD20-C4BF58521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74" y="1685062"/>
            <a:ext cx="9861651" cy="51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6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Juni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0B356F-0C46-1D44-0A36-030DE33AA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25" y="1690688"/>
            <a:ext cx="976374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Juli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62734EA-D7AD-BC06-11A1-451BA247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97" y="1690688"/>
            <a:ext cx="971960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3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August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01013D2-A0E2-0FCC-B89B-7CD16C356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07" y="1690688"/>
            <a:ext cx="959478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9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597-2ED8-0A6E-A05D-14A3C453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&amp; September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CA0D40-6C80-F5B7-8D7C-8A0907AA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34" y="1690688"/>
            <a:ext cx="97559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46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Breitbild</PresentationFormat>
  <Paragraphs>28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2016 &amp; Januar</vt:lpstr>
      <vt:lpstr>2016 &amp; Februar</vt:lpstr>
      <vt:lpstr>2016 &amp; März</vt:lpstr>
      <vt:lpstr>2016 &amp; April</vt:lpstr>
      <vt:lpstr>2016 &amp; Mai</vt:lpstr>
      <vt:lpstr>2016 &amp; Juni</vt:lpstr>
      <vt:lpstr>2016 &amp; Juli</vt:lpstr>
      <vt:lpstr>2016 &amp; August</vt:lpstr>
      <vt:lpstr>2016 &amp; September</vt:lpstr>
      <vt:lpstr>2016 &amp; Oktober</vt:lpstr>
      <vt:lpstr>2016 &amp; November</vt:lpstr>
      <vt:lpstr>2016 &amp; Dezember</vt:lpstr>
      <vt:lpstr>2016 &amp; Montag</vt:lpstr>
      <vt:lpstr>2016 &amp; Dienstag</vt:lpstr>
      <vt:lpstr>2016 &amp; Mittwoch</vt:lpstr>
      <vt:lpstr>2016 &amp; Donnerstag</vt:lpstr>
      <vt:lpstr>2016 &amp; Freitag</vt:lpstr>
      <vt:lpstr>2016 &amp; Samstag</vt:lpstr>
      <vt:lpstr>2016 &amp; Sonntag</vt:lpstr>
      <vt:lpstr>2016 &amp; taghelle Lichtverhältnisse</vt:lpstr>
      <vt:lpstr>2016 &amp; Dämmerung</vt:lpstr>
      <vt:lpstr>2016 &amp; Dunkelheit</vt:lpstr>
      <vt:lpstr>2016 &amp; trockene Straßenverhältnisse</vt:lpstr>
      <vt:lpstr>2016 &amp; nasse Straßenverhältnisse</vt:lpstr>
      <vt:lpstr>2016 &amp; winterglatte Straßenverhältnisse</vt:lpstr>
      <vt:lpstr>2016 &amp; Unfälle mit Getöteten</vt:lpstr>
      <vt:lpstr>2016 &amp; Unfälle mit Schwerverletzten</vt:lpstr>
      <vt:lpstr>2016 &amp; Unfälle mit Leichtverletzten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wegele</dc:creator>
  <cp:lastModifiedBy>Leonie Engemann</cp:lastModifiedBy>
  <cp:revision>31</cp:revision>
  <dcterms:created xsi:type="dcterms:W3CDTF">2022-08-28T12:41:13Z</dcterms:created>
  <dcterms:modified xsi:type="dcterms:W3CDTF">2022-09-04T14:27:22Z</dcterms:modified>
</cp:coreProperties>
</file>